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34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97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1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58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52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76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18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2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2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22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25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05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0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74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79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83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8F038C-D186-4B4B-BFE3-306DA895347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94C485-4563-4746-91CD-99E67AD07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89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223889" y="998805"/>
            <a:ext cx="99739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Tutti i materiali utilizzati nella videolezione sono ad esclusivo uso didattico e riservati; l’</a:t>
            </a:r>
            <a:r>
              <a:rPr lang="it-IT" sz="40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acquisizione</a:t>
            </a:r>
            <a:r>
              <a:rPr lang="it-IT" sz="4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40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divulgazione </a:t>
            </a:r>
            <a:r>
              <a:rPr lang="it-IT" sz="4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 registrazioni audio/video e di immagini, acquisite nel corso della videolezione, senza il consenso del soggetto interessato, sono severamente vietate e integrano un illecito civile e/o penale. </a:t>
            </a:r>
            <a:r>
              <a:rPr lang="it-IT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7166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49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</cp:revision>
  <dcterms:created xsi:type="dcterms:W3CDTF">2020-03-19T09:47:02Z</dcterms:created>
  <dcterms:modified xsi:type="dcterms:W3CDTF">2020-03-23T12:51:00Z</dcterms:modified>
</cp:coreProperties>
</file>